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our@modern-theatre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6350" y="1227331"/>
            <a:ext cx="7815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57158" y="1593928"/>
            <a:ext cx="42028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Artistas,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personal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del Director de Escena y administrativo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30 personas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Pasajes de tren, ida y vuelta: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Coche para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2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pasajes;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Coche para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pasajes.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Pasajes aéreos, ida y vuelta: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Clase Business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pasajes;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Clase Económica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pasajes.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1596663"/>
            <a:ext cx="361746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Alojamiento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Habitación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Lujo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Habitación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Single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Habitación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(Twin)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Recogida – despedida en la estación ferroviaria, ida y vuelta: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Buisiness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recogida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despedida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traslados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transcurso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En caso de la necesidad: un bus desde el hotel hasta el teatro y de regreso.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6064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NIRVANA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RIDER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484784"/>
            <a:ext cx="83895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Agradecemos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atención.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En caso de interés, favor contactar al teléfono o correo electrónico: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+ 7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495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720 22 84</a:t>
            </a:r>
            <a:endParaRPr lang="es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tour@modern-theatre.ru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Esperando poder colaborar con Uds., saludos cordiales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pic>
        <p:nvPicPr>
          <p:cNvPr id="7" name="Рисунок 6" descr="Logo2 — коп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4929198"/>
            <a:ext cx="3814243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3780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115</Words>
  <Application>Microsoft Office PowerPoint</Application>
  <PresentationFormat>Экран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95</cp:revision>
  <cp:lastPrinted>2021-04-19T08:58:14Z</cp:lastPrinted>
  <dcterms:created xsi:type="dcterms:W3CDTF">2018-10-29T12:00:09Z</dcterms:created>
  <dcterms:modified xsi:type="dcterms:W3CDTF">2021-09-21T09:06:31Z</dcterms:modified>
</cp:coreProperties>
</file>