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C1A3-5964-4B51-A431-DD571E9C880F}" type="datetimeFigureOut">
              <a:rPr lang="ru-RU" smtClean="0"/>
              <a:pPr/>
              <a:t>21.09.2021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D202-A294-4E80-8051-87AE88EBC1E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our@modern-theatre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340768"/>
            <a:ext cx="381585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Artistas, personal del Director de Escena y administrativo -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personas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Pasajes de tren, ida y vuelta: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Coche para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Coche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para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Pasajes aéreos, ida y vuelta: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Clase Business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Clase Económica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pasajes.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" name="Рисунок 4" descr="Logo2 —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6143644"/>
            <a:ext cx="2285983" cy="51787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32040" y="1340768"/>
            <a:ext cx="38701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Alojamiento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Lujo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Habitación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(Twin)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14.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Recogida – despedida en la estación ferroviaria, ida y vuelta: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Buisiness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recogida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despedida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traslados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transcurso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En caso de la necesidad: un bus desde el hotel hasta el teatro y de regreso.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1762" y="332656"/>
            <a:ext cx="2182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“EN EL FONDO”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RIDER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750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484784"/>
            <a:ext cx="78152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Agradecemos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atención.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E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En caso de interés, favor contactar al teléfono o correo electrónico: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+ 7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495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720 22 84</a:t>
            </a:r>
            <a:endParaRPr lang="es-E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tour@modern-theatre.ru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Esperando poder colaborar con Uds., saludos cordiales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 descr="Logo2 — коп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912" y="4293096"/>
            <a:ext cx="3814243" cy="864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378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2332</TotalTime>
  <Words>108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95</cp:revision>
  <cp:lastPrinted>2021-04-19T08:58:14Z</cp:lastPrinted>
  <dcterms:created xsi:type="dcterms:W3CDTF">2018-10-29T12:00:09Z</dcterms:created>
  <dcterms:modified xsi:type="dcterms:W3CDTF">2021-09-21T09:56:25Z</dcterms:modified>
</cp:coreProperties>
</file>